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0EFD7E0-6C86-D124-2D69-1AB113D0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707" y="615311"/>
            <a:ext cx="4679693" cy="668527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A3B1E-A50C-1C82-7972-D44B65C0AF2D}"/>
              </a:ext>
            </a:extLst>
          </p:cNvPr>
          <p:cNvSpPr txBox="1"/>
          <p:nvPr/>
        </p:nvSpPr>
        <p:spPr>
          <a:xfrm>
            <a:off x="2495550" y="148746"/>
            <a:ext cx="691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Title: </a:t>
            </a:r>
            <a:r>
              <a:rPr lang="en-US" sz="5400" b="1" u="sng" dirty="0"/>
              <a:t>Hydroponic Cattle Feed Generation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7CB70-07B0-F27B-A3DD-E01E93F0D619}"/>
              </a:ext>
            </a:extLst>
          </p:cNvPr>
          <p:cNvSpPr txBox="1"/>
          <p:nvPr/>
        </p:nvSpPr>
        <p:spPr>
          <a:xfrm>
            <a:off x="971318" y="3571888"/>
            <a:ext cx="82194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Sheikh Ata Ur Rehman Saqib                     FA22-BCE-061</a:t>
            </a:r>
          </a:p>
          <a:p>
            <a:pPr algn="ctr"/>
            <a:r>
              <a:rPr lang="en-US" sz="2800" b="1" dirty="0"/>
              <a:t>Syed Iftikhar Shah                                        FA22-BCE-057</a:t>
            </a:r>
          </a:p>
          <a:p>
            <a:pPr algn="ctr"/>
            <a:r>
              <a:rPr lang="en-US" sz="2800" b="1" dirty="0"/>
              <a:t>Sahibzada Daniyal                                        FA22-BCE-082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5B14A-96FF-F551-6C29-AF3AF5E51AE8}"/>
              </a:ext>
            </a:extLst>
          </p:cNvPr>
          <p:cNvSpPr txBox="1"/>
          <p:nvPr/>
        </p:nvSpPr>
        <p:spPr>
          <a:xfrm>
            <a:off x="971318" y="5827461"/>
            <a:ext cx="458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Supervisor: </a:t>
            </a:r>
            <a:r>
              <a:rPr lang="en-US" sz="2800" b="1" dirty="0"/>
              <a:t>Sir Naveed Shaikh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4F6C0-A118-F2F9-A631-8F1EDEC01D7D}"/>
              </a:ext>
            </a:extLst>
          </p:cNvPr>
          <p:cNvSpPr txBox="1"/>
          <p:nvPr/>
        </p:nvSpPr>
        <p:spPr>
          <a:xfrm>
            <a:off x="3607777" y="7028530"/>
            <a:ext cx="2946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Date: </a:t>
            </a:r>
            <a:r>
              <a:rPr lang="en-US" sz="2800" b="1" dirty="0"/>
              <a:t>20 July, 2025</a:t>
            </a:r>
          </a:p>
        </p:txBody>
      </p:sp>
    </p:spTree>
    <p:extLst>
      <p:ext uri="{BB962C8B-B14F-4D97-AF65-F5344CB8AC3E}">
        <p14:creationId xmlns:p14="http://schemas.microsoft.com/office/powerpoint/2010/main" val="40061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53524" y="411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Hydroponic Cattle Feed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77168" y="2344194"/>
            <a:ext cx="7699777" cy="5856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Full Automation: </a:t>
            </a:r>
            <a:r>
              <a:rPr lang="en-US" sz="2600" dirty="0"/>
              <a:t>Automates all aspects of fodder growth, from watering to environmental control.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Optimized Resource Use: </a:t>
            </a:r>
            <a:r>
              <a:rPr lang="en-US" sz="2600" dirty="0"/>
              <a:t>Achieves high efficiency in water and nutrient consumption through recirculation.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Accelerated Crop Growth: </a:t>
            </a:r>
            <a:r>
              <a:rPr lang="en-US" sz="2600" dirty="0"/>
              <a:t>Provides a controlled environment that promotes rapid and consistent fodder production.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Smart Monitoring &amp; Control: </a:t>
            </a:r>
            <a:r>
              <a:rPr lang="en-US" sz="2600" dirty="0"/>
              <a:t>Utilizes integrated sensors and actuators for continuous oversight and automated adjustments.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b="1" dirty="0"/>
              <a:t>High-Density Cultivation: </a:t>
            </a:r>
            <a:r>
              <a:rPr lang="en-US" sz="2600" dirty="0"/>
              <a:t>Maximizes fodder yield in minimal space, enabling efficient and scalable production.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697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451390" y="2279094"/>
            <a:ext cx="8607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Autonomous Fodder Production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4451390" y="3328035"/>
            <a:ext cx="4579144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678204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678204" y="4045268"/>
            <a:ext cx="41255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fully automatic hydroponic cattle feed generation system.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257348" y="3328035"/>
            <a:ext cx="4579263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484162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484162" y="4045268"/>
            <a:ext cx="41256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Autonomous management of fodder growth in a multi-tray setup.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451390" y="5224701"/>
            <a:ext cx="93852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678204" y="5451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678204" y="5941933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PIC18F452 microcontroller, programmed entirely in assembly language.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8B7BA-424C-A79C-5AC7-138125188D20}"/>
              </a:ext>
            </a:extLst>
          </p:cNvPr>
          <p:cNvSpPr/>
          <p:nvPr/>
        </p:nvSpPr>
        <p:spPr>
          <a:xfrm>
            <a:off x="12858750" y="7753350"/>
            <a:ext cx="1619250" cy="3429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6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798" y="2902148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Motivation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65798" y="3389471"/>
            <a:ext cx="6862048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Automated Hydroponics?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8" y="4269224"/>
            <a:ext cx="475536" cy="4755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9101" y="4382095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Consistent Supply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79101" y="4793337"/>
            <a:ext cx="1258550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a year-round source of fresh, high-quality cattle fodder.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8" y="5573197"/>
            <a:ext cx="475536" cy="4755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79101" y="5686068"/>
            <a:ext cx="237815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Farm Efficiency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379101" y="6097310"/>
            <a:ext cx="1258550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Reducing manual labor and improving overall farm productivity.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98" y="6877169"/>
            <a:ext cx="475536" cy="4755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79101" y="6990040"/>
            <a:ext cx="241196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Sustainable Practices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379101" y="7401282"/>
            <a:ext cx="1258550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Promoting water efficiency, reduced land use, and localized food production.</a:t>
            </a:r>
            <a:endParaRPr lang="en-US" sz="1450" dirty="0"/>
          </a:p>
        </p:txBody>
      </p:sp>
      <p:pic>
        <p:nvPicPr>
          <p:cNvPr id="15" name="Picture 14" descr="A room with shelves full of green plants&#10;&#10;AI-generated content may be incorrect.">
            <a:extLst>
              <a:ext uri="{FF2B5EF4-FFF2-40B4-BE49-F238E27FC236}">
                <a16:creationId xmlns:a16="http://schemas.microsoft.com/office/drawing/2014/main" id="{65739A3B-FB7D-16D2-0738-B50D9E65A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874" y="2681991"/>
            <a:ext cx="2270066" cy="2111346"/>
          </a:xfrm>
          <a:prstGeom prst="rect">
            <a:avLst/>
          </a:prstGeom>
        </p:spPr>
      </p:pic>
      <p:pic>
        <p:nvPicPr>
          <p:cNvPr id="17" name="Picture 16" descr="A plant growing in a planter&#10;&#10;AI-generated content may be incorrect.">
            <a:extLst>
              <a:ext uri="{FF2B5EF4-FFF2-40B4-BE49-F238E27FC236}">
                <a16:creationId xmlns:a16="http://schemas.microsoft.com/office/drawing/2014/main" id="{31CC135F-6C34-813A-64FD-6EE0B8602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5574" y="2681991"/>
            <a:ext cx="2962758" cy="21113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76620D-EC1C-462B-30D7-6EA7D640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74" y="4945499"/>
            <a:ext cx="5387458" cy="315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metal rack with shelves&#10;&#10;AI-generated content may be incorrect.">
            <a:extLst>
              <a:ext uri="{FF2B5EF4-FFF2-40B4-BE49-F238E27FC236}">
                <a16:creationId xmlns:a16="http://schemas.microsoft.com/office/drawing/2014/main" id="{B127696E-1C01-09C3-F2C5-D3AB5C1B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126" y="1686579"/>
            <a:ext cx="6475274" cy="647527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2177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6118"/>
            <a:ext cx="4042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Components &amp; Interfaces: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97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PIC18F452 Microcontroller: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Central Processing Unit, manages sensor inputs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	 and actuator outputs.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28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Supply: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Batteries have been used.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50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Water level, tray position, and optional RTC for precise timing.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7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Actuators: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Water pump (DC Motor), Stepper Motor for tray shifting.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894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LCD for real-time status, LEDs for visual cues.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7036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Software/Hardware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3525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PIC18F452 Microcontroller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Assembly code execution.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Peripheral control and state machine management.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Digital I/O for sensors and actuators.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Timer Modules for precision timing.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ADC for analog sensor readings.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Interrupt Controller for event handling.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Sensors &amp; Actuators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166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Float switch or conductive probes for water level sensing.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217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 switches for tray position detection.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9639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Relay/MOSFET controlled DC motor for water pump.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40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Stepper motor with driver IC for tray shifting.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848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LCD display for system status messages.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D9FC4-1109-DE42-58A1-43DEF20837D7}"/>
              </a:ext>
            </a:extLst>
          </p:cNvPr>
          <p:cNvSpPr/>
          <p:nvPr/>
        </p:nvSpPr>
        <p:spPr>
          <a:xfrm>
            <a:off x="12877800" y="7772400"/>
            <a:ext cx="1600200" cy="3629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177885"/>
            <a:ext cx="8732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Societal &amp; Environmental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226826"/>
            <a:ext cx="1134070" cy="2191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453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Societal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812274" y="2944058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Consistent, high-quality fodder supply.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812274" y="3386257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manual labor.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812274" y="3828455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farm efficiency.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4418171"/>
            <a:ext cx="1134070" cy="263354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12274" y="4644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812274" y="5135404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water usage.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812274" y="5577602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land use.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812274" y="6019800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Localized production.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812274" y="6461998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pesticide use.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5D28B-CA87-1D14-F0E5-518F1949310B}"/>
              </a:ext>
            </a:extLst>
          </p:cNvPr>
          <p:cNvSpPr/>
          <p:nvPr/>
        </p:nvSpPr>
        <p:spPr>
          <a:xfrm>
            <a:off x="12834850" y="7733346"/>
            <a:ext cx="1647825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8203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Anticipated Results &amp; Timeline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Fully functional hydroponic system prototype.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Autonomous operation: watering, shifting, cycling.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Responsive to sensor inputs.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embedded control system.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status reporting.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Project Phases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1: Research &amp; Design.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2: Assembly Code Development.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3: Hardware Prototyping &amp; Assembly.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4: Integration &amp; Testing.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Phase 5: Debugging, Optimization &amp; Documentation.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1BCF20-6B10-51B9-D913-50DD907EE23D}"/>
              </a:ext>
            </a:extLst>
          </p:cNvPr>
          <p:cNvSpPr/>
          <p:nvPr/>
        </p:nvSpPr>
        <p:spPr>
          <a:xfrm>
            <a:off x="12896850" y="7734300"/>
            <a:ext cx="1600200" cy="3629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automated hydroponic cattle feed generator demonstrates a sophisticated embedded system. The project contributes to sustainable cattle feed production through precise timing, multi-motor control, sensor integration, and robust state-machine logic.</a:t>
            </a:r>
            <a:endParaRPr lang="en-US" sz="17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C56937-6ACF-F57F-FC4C-C832BFC0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27" b="90000" l="10000" r="90000">
                        <a14:foregroundMark x1="25909" y1="50455" x2="18636" y2="54545"/>
                        <a14:foregroundMark x1="16818" y1="63182" x2="20455" y2="69091"/>
                        <a14:foregroundMark x1="17727" y1="70455" x2="15000" y2="32727"/>
                        <a14:foregroundMark x1="28182" y1="54091" x2="50000" y2="51818"/>
                        <a14:foregroundMark x1="48636" y1="53182" x2="79091" y2="54545"/>
                        <a14:foregroundMark x1="79091" y1="54545" x2="80909" y2="40455"/>
                        <a14:foregroundMark x1="80909" y1="40455" x2="80909" y2="37727"/>
                        <a14:foregroundMark x1="80455" y1="54545" x2="80455" y2="86364"/>
                        <a14:foregroundMark x1="80000" y1="70909" x2="76818" y2="83182"/>
                        <a14:foregroundMark x1="75455" y1="36818" x2="14091" y2="36364"/>
                        <a14:foregroundMark x1="21818" y1="38636" x2="65455" y2="54545"/>
                        <a14:foregroundMark x1="65455" y1="54545" x2="65909" y2="55455"/>
                        <a14:foregroundMark x1="80000" y1="38636" x2="80000" y2="12273"/>
                        <a14:foregroundMark x1="80000" y1="12273" x2="75000" y2="12727"/>
                        <a14:foregroundMark x1="78636" y1="11364" x2="76818" y2="10000"/>
                        <a14:foregroundMark x1="76818" y1="7727" x2="75455" y2="7727"/>
                        <a14:foregroundMark x1="74091" y1="86364" x2="74545" y2="8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207" y="1656831"/>
            <a:ext cx="531495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514</Words>
  <Application>Microsoft Office PowerPoint</Application>
  <PresentationFormat>Custom</PresentationFormat>
  <Paragraphs>83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Syed Iftikhar shah (FA22-BCE-057)</cp:lastModifiedBy>
  <cp:revision>4</cp:revision>
  <dcterms:created xsi:type="dcterms:W3CDTF">2025-07-20T09:29:11Z</dcterms:created>
  <dcterms:modified xsi:type="dcterms:W3CDTF">2025-07-20T10:10:25Z</dcterms:modified>
</cp:coreProperties>
</file>